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74" d="100"/>
          <a:sy n="74" d="100"/>
        </p:scale>
        <p:origin x="1080" y="60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0.32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0.21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0.28000000000000003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0.75</c:v>
                </c:pt>
                <c:pt idx="1">
                  <c:v>0.19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0.32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0.35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0.33</c:v>
                </c:pt>
                <c:pt idx="2">
                  <c:v>0.4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0.16</c:v>
                </c:pt>
                <c:pt idx="1">
                  <c:v>0.39</c:v>
                </c:pt>
                <c:pt idx="2">
                  <c:v>0.42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0.36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0.35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0.21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0.24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J82026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J82026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Centre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Fareham Health Centre, Civic Way, Osborn Road, Fareham PO16 7ER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J82026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https://gp-patient.co.uk/PatientExperiences?practicecode=J82026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55%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60%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Centre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Fareham Health Centre, Civic Way, Osborn Road, Fareham PO16 7ER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J82026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https://gp-patient.co.uk/PatientExperiences?practicecode=J82026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schemas.microsoft.com/office/2006/documentManagement/types"/>
    <ds:schemaRef ds:uri="http://purl.org/dc/terms/"/>
    <ds:schemaRef ds:uri="9d2b163f-2795-4980-a00f-d619f53f7de8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cccaf3ac-2de9-44d4-aa31-54302fceb5f7"/>
    <ds:schemaRef ds:uri="http://schemas.openxmlformats.org/package/2006/metadata/core-properties"/>
    <ds:schemaRef ds:uri="8fb53b4f-1204-4cd9-8a55-a9d7af4fbf3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628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HATFULL, Dean (CENTRE PRACTICE)</cp:lastModifiedBy>
  <cp:revision>235</cp:revision>
  <cp:lastPrinted>2025-05-30T08:18:50Z</cp:lastPrinted>
  <dcterms:created xsi:type="dcterms:W3CDTF">2022-02-15T10:00:54Z</dcterms:created>
  <dcterms:modified xsi:type="dcterms:W3CDTF">2025-05-30T08:20:04Z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